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tr-T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Serbest Form"/>
          <p:cNvSpPr/>
          <p:nvPr/>
        </p:nvSpPr>
        <p:spPr>
          <a:xfrm>
            <a:off x="-9360" y="-792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7 Serbest Form"/>
          <p:cNvSpPr/>
          <p:nvPr/>
        </p:nvSpPr>
        <p:spPr>
          <a:xfrm>
            <a:off x="4381560" y="-792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1 Grup"/>
          <p:cNvGrpSpPr/>
          <p:nvPr/>
        </p:nvGrpSpPr>
        <p:grpSpPr>
          <a:xfrm>
            <a:off x="-29160" y="-14400"/>
            <a:ext cx="9197640" cy="1082880"/>
            <a:chOff x="-29160" y="-14400"/>
            <a:chExt cx="9197640" cy="1082880"/>
          </a:xfrm>
        </p:grpSpPr>
        <p:sp>
          <p:nvSpPr>
            <p:cNvPr id="3" name="11 Serbest Form"/>
            <p:cNvSpPr/>
            <p:nvPr/>
          </p:nvSpPr>
          <p:spPr>
            <a:xfrm rot="21436200">
              <a:off x="-18720" y="203040"/>
              <a:ext cx="9162720" cy="64728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12 Serbest Form"/>
            <p:cNvSpPr/>
            <p:nvPr/>
          </p:nvSpPr>
          <p:spPr>
            <a:xfrm rot="21436200">
              <a:off x="-14040" y="276480"/>
              <a:ext cx="9175320" cy="52884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</a:pPr>
            <a:r>
              <a:rPr b="1" lang="tr-TR" sz="5600" spc="-1" strike="noStrike">
                <a:solidFill>
                  <a:srgbClr val="50e0ea"/>
                </a:solidFill>
                <a:latin typeface="Calibri"/>
              </a:rPr>
              <a:t>Asıl başlık stili için tıklatın</a:t>
            </a:r>
            <a:endParaRPr b="0" lang="tr-TR" sz="5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35D12ECE-F1E6-4677-8E4A-F388FE635682}" type="datetime">
              <a:rPr b="0" lang="tr-TR" sz="1200" spc="-1" strike="noStrike">
                <a:solidFill>
                  <a:srgbClr val="d1eaed"/>
                </a:solidFill>
                <a:latin typeface="Constantia"/>
              </a:rPr>
              <a:t>25.06.21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24E3C874-D9EF-46EE-8BF0-6D08B2ED9E9B}" type="slidenum">
              <a:rPr b="0" lang="tr-T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600" spc="-1" strike="noStrike">
                <a:solidFill>
                  <a:srgbClr val="ffffff"/>
                </a:solidFill>
                <a:latin typeface="Constantia"/>
              </a:rPr>
              <a:t>Anahat metninin biçimini düzenlemek için </a:t>
            </a:r>
            <a:r>
              <a:rPr b="0" lang="tr-TR" sz="2600" spc="-1" strike="noStrike">
                <a:solidFill>
                  <a:srgbClr val="ffffff"/>
                </a:solidFill>
                <a:latin typeface="Constantia"/>
              </a:rPr>
              <a:t>tıklayın</a:t>
            </a:r>
            <a:endParaRPr b="0" lang="tr-TR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100" spc="-1" strike="noStrike">
                <a:solidFill>
                  <a:srgbClr val="ffffff"/>
                </a:solidFill>
                <a:latin typeface="Constantia"/>
              </a:rPr>
              <a:t>İkinci Anahat Düzeyi</a:t>
            </a:r>
            <a:endParaRPr b="0" lang="tr-TR" sz="2100" spc="-1" strike="noStrike">
              <a:solidFill>
                <a:srgbClr val="ffffff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Constantia"/>
              </a:rPr>
              <a:t>Üçüncü Anahat Düzeyi</a:t>
            </a:r>
            <a:endParaRPr b="0" lang="tr-TR" sz="2000" spc="-1" strike="noStrike">
              <a:solidFill>
                <a:srgbClr val="ffffff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Constantia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Constantia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Constantia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Constantia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6 Serbest Form"/>
          <p:cNvSpPr/>
          <p:nvPr/>
        </p:nvSpPr>
        <p:spPr>
          <a:xfrm>
            <a:off x="-9360" y="-792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7 Serbest Form"/>
          <p:cNvSpPr/>
          <p:nvPr/>
        </p:nvSpPr>
        <p:spPr>
          <a:xfrm>
            <a:off x="4381560" y="-792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1 Grup"/>
          <p:cNvGrpSpPr/>
          <p:nvPr/>
        </p:nvGrpSpPr>
        <p:grpSpPr>
          <a:xfrm>
            <a:off x="-29160" y="-14400"/>
            <a:ext cx="9197640" cy="1082880"/>
            <a:chOff x="-29160" y="-14400"/>
            <a:chExt cx="9197640" cy="1082880"/>
          </a:xfrm>
        </p:grpSpPr>
        <p:sp>
          <p:nvSpPr>
            <p:cNvPr id="49" name="11 Serbest Form"/>
            <p:cNvSpPr/>
            <p:nvPr/>
          </p:nvSpPr>
          <p:spPr>
            <a:xfrm rot="21436200">
              <a:off x="-18720" y="203040"/>
              <a:ext cx="9162720" cy="64728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12 Serbest Form"/>
            <p:cNvSpPr/>
            <p:nvPr/>
          </p:nvSpPr>
          <p:spPr>
            <a:xfrm rot="21436200">
              <a:off x="-14040" y="276480"/>
              <a:ext cx="9175320" cy="52884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>
            <a:noAutofit/>
          </a:bodyPr>
          <a:p>
            <a:pPr>
              <a:lnSpc>
                <a:spcPct val="100000"/>
              </a:lnSpc>
            </a:pPr>
            <a:r>
              <a:rPr b="0" lang="tr-TR" sz="5000" spc="-1" strike="noStrike">
                <a:solidFill>
                  <a:srgbClr val="04617b"/>
                </a:solidFill>
                <a:latin typeface="Calibri"/>
              </a:rPr>
              <a:t>Asıl başlık stili için tıklatın</a:t>
            </a:r>
            <a:endParaRPr b="0" lang="tr-TR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tr-TR" sz="2600" spc="-1" strike="noStrike">
                <a:solidFill>
                  <a:srgbClr val="000000"/>
                </a:solidFill>
                <a:latin typeface="Constantia"/>
              </a:rPr>
              <a:t>Asıl metin stillerini düzenlemek için tıklatın</a:t>
            </a:r>
            <a:endParaRPr b="0" lang="tr-TR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588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tr-TR" sz="2400" spc="-1" strike="noStrike">
                <a:solidFill>
                  <a:srgbClr val="000000"/>
                </a:solidFill>
                <a:latin typeface="Constantia"/>
              </a:rPr>
              <a:t>İkinci düzey</a:t>
            </a:r>
            <a:endParaRPr b="0" lang="tr-TR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588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tr-TR" sz="2100" spc="-1" strike="noStrike">
                <a:solidFill>
                  <a:srgbClr val="000000"/>
                </a:solidFill>
                <a:latin typeface="Constantia"/>
              </a:rPr>
              <a:t>Üçüncü düzey</a:t>
            </a:r>
            <a:endParaRPr b="0" lang="tr-TR" sz="2100" spc="-1" strike="noStrike">
              <a:solidFill>
                <a:srgbClr val="000000"/>
              </a:solidFill>
              <a:latin typeface="Constantia"/>
            </a:endParaRPr>
          </a:p>
          <a:p>
            <a:pPr lvl="3" marL="1187280" indent="-2091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tr-TR" sz="2000" spc="-1" strike="noStrike">
                <a:solidFill>
                  <a:srgbClr val="000000"/>
                </a:solidFill>
                <a:latin typeface="Constantia"/>
              </a:rPr>
              <a:t>Dördüncü düzey</a:t>
            </a:r>
            <a:endParaRPr b="0" lang="tr-TR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1461960" indent="-20916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tr-TR" sz="2000" spc="-1" strike="noStrike">
                <a:solidFill>
                  <a:srgbClr val="000000"/>
                </a:solidFill>
                <a:latin typeface="Constantia"/>
              </a:rPr>
              <a:t>Beşinci düzey</a:t>
            </a:r>
            <a:endParaRPr b="0" lang="tr-TR" sz="2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0265C3B0-BE12-4345-96F6-5A173E7C1CD8}" type="datetime">
              <a:rPr b="0" lang="tr-TR" sz="1200" spc="-1" strike="noStrike">
                <a:solidFill>
                  <a:srgbClr val="035c75"/>
                </a:solidFill>
                <a:latin typeface="Constantia"/>
              </a:rPr>
              <a:t>25.06.21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BB3DC6F-D485-4032-9AAF-85D9EE754123}" type="slidenum">
              <a:rPr b="0" lang="tr-TR" sz="1200" spc="-1" strike="noStrike">
                <a:solidFill>
                  <a:srgbClr val="035c75"/>
                </a:solidFill>
                <a:latin typeface="Constantia"/>
              </a:rPr>
              <a:t>&lt;number&gt;</a:t>
            </a:fld>
            <a:endParaRPr b="0" lang="tr-T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1 Başlık"/>
          <p:cNvSpPr txBox="1"/>
          <p:nvPr/>
        </p:nvSpPr>
        <p:spPr>
          <a:xfrm>
            <a:off x="720000" y="540000"/>
            <a:ext cx="8034120" cy="1714320"/>
          </a:xfrm>
          <a:prstGeom prst="rect">
            <a:avLst/>
          </a:prstGeom>
          <a:noFill/>
          <a:ln w="9360">
            <a:noFill/>
          </a:ln>
        </p:spPr>
        <p:txBody>
          <a:bodyPr lIns="0" rIns="18360" t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tr-TR" sz="5400" spc="-1" strike="noStrike">
                <a:solidFill>
                  <a:srgbClr val="50e0ea"/>
                </a:solidFill>
                <a:latin typeface="Calibri"/>
              </a:rPr>
              <a:t>DİYANET İŞLERİ BAŞKANLIĞI</a:t>
            </a:r>
            <a:br/>
            <a:r>
              <a:rPr b="1" lang="tr-TR" sz="5400" spc="-1" strike="noStrike">
                <a:solidFill>
                  <a:srgbClr val="50e0ea"/>
                </a:solidFill>
                <a:latin typeface="Calibri"/>
              </a:rPr>
              <a:t>SAPANCA MÜFTÜLÜĞÜ</a:t>
            </a:r>
            <a:endParaRPr b="0" lang="tr-TR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2 Alt Başlık"/>
          <p:cNvSpPr txBox="1"/>
          <p:nvPr/>
        </p:nvSpPr>
        <p:spPr>
          <a:xfrm>
            <a:off x="2599560" y="3600000"/>
            <a:ext cx="6400440" cy="2428560"/>
          </a:xfrm>
          <a:prstGeom prst="rect">
            <a:avLst/>
          </a:prstGeom>
          <a:noFill/>
          <a:ln w="9360">
            <a:noFill/>
          </a:ln>
        </p:spPr>
        <p:txBody>
          <a:bodyPr lIns="0" rIns="18360">
            <a:noAutofit/>
          </a:bodyPr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rgbClr val="ffffff"/>
                </a:solidFill>
                <a:latin typeface="Constantia"/>
              </a:rPr>
              <a:t>GEÇİCİ ÖĞRETİCİ</a:t>
            </a:r>
            <a:endParaRPr b="0" lang="tr-T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rgbClr val="ffffff"/>
                </a:solidFill>
                <a:latin typeface="Constantia"/>
              </a:rPr>
              <a:t>SINAV İLANI VE </a:t>
            </a:r>
            <a:endParaRPr b="0" lang="tr-T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rgbClr val="ffffff"/>
                </a:solidFill>
                <a:latin typeface="Constantia"/>
              </a:rPr>
              <a:t>SINAV TARİHİ</a:t>
            </a:r>
            <a:endParaRPr b="0" lang="tr-TR" sz="3600" spc="-1" strike="noStrike"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144000" y="2520000"/>
            <a:ext cx="2880000" cy="28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Application>LibreOffice/7.1.1.2$Linux_X86_64 LibreOffice_project/fe0b08f4af1bacafe4c7ecc87ce55bb426164676</Application>
  <AppVersion>15.0000</AppVersion>
  <Words>247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2013-04-15T17:04:14Z</dcterms:created>
  <dc:creator>EFENDİOĞLU</dc:creator>
  <dc:description/>
  <dc:language>tr-TR</dc:language>
  <cp:lastModifiedBy/>
  <dcterms:modified xsi:type="dcterms:W3CDTF">2021-06-25T14:10:31Z</dcterms:modified>
  <cp:revision>21</cp:revision>
  <dc:subject/>
  <dc:title>Slayt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11</vt:i4>
  </property>
</Properties>
</file>